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66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LU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LU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E183-1069-47A4-BB08-B4FD80309C1E}" type="datetimeFigureOut">
              <a:rPr lang="fr-LU" smtClean="0"/>
              <a:t>02/03/2016</a:t>
            </a:fld>
            <a:endParaRPr lang="fr-L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2355-A8C0-485E-95E2-D76EB545133A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35304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LU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LU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E183-1069-47A4-BB08-B4FD80309C1E}" type="datetimeFigureOut">
              <a:rPr lang="fr-LU" smtClean="0"/>
              <a:t>02/03/2016</a:t>
            </a:fld>
            <a:endParaRPr lang="fr-L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2355-A8C0-485E-95E2-D76EB545133A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19389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LU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LU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E183-1069-47A4-BB08-B4FD80309C1E}" type="datetimeFigureOut">
              <a:rPr lang="fr-LU" smtClean="0"/>
              <a:t>02/03/2016</a:t>
            </a:fld>
            <a:endParaRPr lang="fr-L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2355-A8C0-485E-95E2-D76EB545133A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61104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LU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LU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E183-1069-47A4-BB08-B4FD80309C1E}" type="datetimeFigureOut">
              <a:rPr lang="fr-LU" smtClean="0"/>
              <a:t>02/03/2016</a:t>
            </a:fld>
            <a:endParaRPr lang="fr-L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2355-A8C0-485E-95E2-D76EB545133A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51172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LU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E183-1069-47A4-BB08-B4FD80309C1E}" type="datetimeFigureOut">
              <a:rPr lang="fr-LU" smtClean="0"/>
              <a:t>02/03/2016</a:t>
            </a:fld>
            <a:endParaRPr lang="fr-L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2355-A8C0-485E-95E2-D76EB545133A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96767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LU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LU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LU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E183-1069-47A4-BB08-B4FD80309C1E}" type="datetimeFigureOut">
              <a:rPr lang="fr-LU" smtClean="0"/>
              <a:t>02/03/2016</a:t>
            </a:fld>
            <a:endParaRPr lang="fr-LU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2355-A8C0-485E-95E2-D76EB545133A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44512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LU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LU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LU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E183-1069-47A4-BB08-B4FD80309C1E}" type="datetimeFigureOut">
              <a:rPr lang="fr-LU" smtClean="0"/>
              <a:t>02/03/2016</a:t>
            </a:fld>
            <a:endParaRPr lang="fr-LU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2355-A8C0-485E-95E2-D76EB545133A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5846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LU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E183-1069-47A4-BB08-B4FD80309C1E}" type="datetimeFigureOut">
              <a:rPr lang="fr-LU" smtClean="0"/>
              <a:t>02/03/2016</a:t>
            </a:fld>
            <a:endParaRPr lang="fr-LU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2355-A8C0-485E-95E2-D76EB545133A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4051629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E183-1069-47A4-BB08-B4FD80309C1E}" type="datetimeFigureOut">
              <a:rPr lang="fr-LU" smtClean="0"/>
              <a:t>02/03/2016</a:t>
            </a:fld>
            <a:endParaRPr lang="fr-LU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2355-A8C0-485E-95E2-D76EB545133A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37924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LU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LU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E183-1069-47A4-BB08-B4FD80309C1E}" type="datetimeFigureOut">
              <a:rPr lang="fr-LU" smtClean="0"/>
              <a:t>02/03/2016</a:t>
            </a:fld>
            <a:endParaRPr lang="fr-LU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2355-A8C0-485E-95E2-D76EB545133A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8019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LU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LU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E183-1069-47A4-BB08-B4FD80309C1E}" type="datetimeFigureOut">
              <a:rPr lang="fr-LU" smtClean="0"/>
              <a:t>02/03/2016</a:t>
            </a:fld>
            <a:endParaRPr lang="fr-LU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2355-A8C0-485E-95E2-D76EB545133A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16460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LU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LU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8E183-1069-47A4-BB08-B4FD80309C1E}" type="datetimeFigureOut">
              <a:rPr lang="fr-LU" smtClean="0"/>
              <a:t>02/03/2016</a:t>
            </a:fld>
            <a:endParaRPr lang="fr-L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L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62355-A8C0-485E-95E2-D76EB545133A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10775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SERVER%20DATA%20RAID/%20%20JOBS/M/MONDORF/MDT0171/Slide%201e%CC%80re%20page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SERVER%20DATA%20RAID/%20%20JOBS/M/MONDORF/MDT0171/Slide%201e%CC%80re%20page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SERVER%20DATA%20RAID/%20%20JOBS/M/MONDORF/MDT0171/Slide%201e%CC%80re%20page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SERVER%20DATA%20RAID/%20%20JOBS/M/MONDORF/MDT0171/Slide%201e%CC%80re%20page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SERVER%20DATA%20RAID/%20%20JOBS/M/MONDORF/MDT0171/Slide%201e%CC%80re%20page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SERVER%20DATA%20RAID/%20%20JOBS/M/MONDORF/MDT0171/Slide%201e%CC%80re%20page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SERVER%20DATA%20RAID/%20%20JOBS/M/MONDORF/MDT0171/Slide%201e%CC%80re%20page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SERVER%20DATA%20RAID/%20%20JOBS/M/MONDORF/MDT0171/Slide%201e%CC%80re%20page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SERVER%20DATA%20RAID/%20%20JOBS/M/MONDORF/MDT0171/Slide%201e%CC%80re%20page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SERVER%20DATA%20RAID/%20%20JOBS/M/MONDORF/MDT0171/Slide%201e%CC%80re%20page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 1ère page.jpg" descr="/Volumes/SERVER DATA RAID/  JOBS/M/MONDORF/MDT0171/Slide 1ère page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27768"/>
            <a:ext cx="9144000" cy="633023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524000" y="527768"/>
            <a:ext cx="91440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altLang="fr-F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Luxembourg?</a:t>
            </a: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L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L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LU" dirty="0"/>
          </a:p>
          <a:p>
            <a:endParaRPr lang="fr-LU" dirty="0"/>
          </a:p>
          <a:p>
            <a:endParaRPr lang="fr-LU" dirty="0"/>
          </a:p>
          <a:p>
            <a:endParaRPr lang="fr-LU" dirty="0"/>
          </a:p>
          <a:p>
            <a:r>
              <a:rPr lang="fr-LU" dirty="0"/>
              <a:t>   </a:t>
            </a:r>
          </a:p>
        </p:txBody>
      </p:sp>
      <p:pic>
        <p:nvPicPr>
          <p:cNvPr id="8" name="Picture 26" descr="gr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72" y="1594270"/>
            <a:ext cx="3525983" cy="352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16" y="1573030"/>
            <a:ext cx="5356514" cy="355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5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 1ère page.jpg" descr="/Volumes/SERVER DATA RAID/  JOBS/M/MONDORF/MDT0171/Slide 1ère page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27768"/>
            <a:ext cx="9144000" cy="633023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524000" y="527768"/>
            <a:ext cx="9144000" cy="620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altLang="fr-F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historical building </a:t>
            </a:r>
            <a:r>
              <a:rPr lang="en-GB" altLang="fr-FR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Orangerie</a:t>
            </a:r>
            <a:r>
              <a:rPr lang="en-GB" altLang="fr-F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facing a lushly landscaped French garden is complemented by creative solutions of Mr Gilles </a:t>
            </a:r>
            <a:r>
              <a:rPr lang="en-GB" altLang="fr-FR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Goess</a:t>
            </a:r>
            <a:r>
              <a:rPr lang="en-GB" altLang="fr-F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Chef of the Year 2015 by Gault &amp; </a:t>
            </a:r>
            <a:r>
              <a:rPr lang="en-GB" altLang="fr-FR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Millau</a:t>
            </a:r>
            <a:r>
              <a:rPr lang="en-GB" altLang="fr-F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fr-FR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Belux</a:t>
            </a:r>
            <a:endParaRPr lang="fr-FR" altLang="fr-FR" sz="2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30000"/>
              </a:lnSpc>
            </a:pPr>
            <a:endParaRPr lang="fr-LU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L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L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fr-L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LU" dirty="0"/>
          </a:p>
          <a:p>
            <a:r>
              <a:rPr lang="fr-LU" dirty="0" smtClean="0"/>
              <a:t> </a:t>
            </a:r>
            <a:endParaRPr lang="fr-LU" dirty="0"/>
          </a:p>
          <a:p>
            <a:endParaRPr lang="fr-LU" dirty="0"/>
          </a:p>
          <a:p>
            <a:endParaRPr lang="fr-LU" dirty="0"/>
          </a:p>
          <a:p>
            <a:r>
              <a:rPr lang="fr-LU" dirty="0"/>
              <a:t>   </a:t>
            </a:r>
          </a:p>
        </p:txBody>
      </p:sp>
      <p:pic>
        <p:nvPicPr>
          <p:cNvPr id="7" name="Picture 4" descr="Orangeri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0" t="18347" r="6721" b="38771"/>
          <a:stretch>
            <a:fillRect/>
          </a:stretch>
        </p:blipFill>
        <p:spPr bwMode="auto">
          <a:xfrm>
            <a:off x="1524000" y="1825920"/>
            <a:ext cx="9169400" cy="352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85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 1ère page.jpg" descr="/Volumes/SERVER DATA RAID/  JOBS/M/MONDORF/MDT0171/Slide 1ère page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27768"/>
            <a:ext cx="9144000" cy="633023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524000" y="527768"/>
            <a:ext cx="9144000" cy="1078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altLang="fr-F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Luxembourg?</a:t>
            </a:r>
          </a:p>
          <a:p>
            <a:pPr>
              <a:lnSpc>
                <a:spcPts val="500"/>
              </a:lnSpc>
            </a:pPr>
            <a:endParaRPr lang="en-GB" altLang="fr-FR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GB" altLang="fr-F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situated in the heart of Europe 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fr-L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easily</a:t>
            </a:r>
            <a:r>
              <a:rPr lang="fr-L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accessible </a:t>
            </a:r>
            <a:r>
              <a:rPr lang="fr-L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fr-L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L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daily</a:t>
            </a:r>
            <a:r>
              <a:rPr lang="fr-L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direct </a:t>
            </a:r>
            <a:r>
              <a:rPr lang="fr-L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flights</a:t>
            </a:r>
            <a:r>
              <a:rPr lang="fr-L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L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fr-L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major </a:t>
            </a:r>
            <a:r>
              <a:rPr lang="fr-L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</a:t>
            </a:r>
            <a:r>
              <a:rPr lang="fr-L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L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cities</a:t>
            </a:r>
            <a:r>
              <a:rPr lang="fr-L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fr-L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daily</a:t>
            </a:r>
            <a:r>
              <a:rPr lang="fr-L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long </a:t>
            </a:r>
            <a:r>
              <a:rPr lang="fr-L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haul</a:t>
            </a:r>
            <a:r>
              <a:rPr lang="fr-L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L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connecting</a:t>
            </a:r>
            <a:r>
              <a:rPr lang="fr-L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L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flights</a:t>
            </a:r>
            <a:r>
              <a:rPr lang="fr-L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via major </a:t>
            </a:r>
            <a:r>
              <a:rPr lang="fr-L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</a:t>
            </a:r>
            <a:r>
              <a:rPr lang="fr-L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hubs: London/Heathrow</a:t>
            </a:r>
            <a:r>
              <a:rPr lang="en-GB" altLang="fr-F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r-L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Frankfurt/Main &amp; </a:t>
            </a:r>
            <a:r>
              <a:rPr lang="fr-L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Paris/Charles de </a:t>
            </a:r>
            <a:r>
              <a:rPr lang="fr-L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Gaulle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fr-LU" altLang="fr-F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 speed TGV direct trains </a:t>
            </a:r>
            <a:r>
              <a:rPr lang="fr-LU" altLang="fr-FR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fr-LU" altLang="fr-F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Paris</a:t>
            </a:r>
            <a:endParaRPr lang="en-GB" altLang="fr-F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fr-L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human</a:t>
            </a:r>
            <a:r>
              <a:rPr lang="fr-L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dimension, no distances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fr-L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high-</a:t>
            </a:r>
            <a:r>
              <a:rPr lang="fr-L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quality</a:t>
            </a:r>
            <a:r>
              <a:rPr lang="fr-L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infrastructure in </a:t>
            </a:r>
            <a:r>
              <a:rPr lang="fr-L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hospitality</a:t>
            </a:r>
            <a:endParaRPr lang="fr-L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fr-L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perfectly</a:t>
            </a:r>
            <a:r>
              <a:rPr lang="fr-L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L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</a:t>
            </a:r>
            <a:endParaRPr lang="fr-L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fr-L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fr-L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hidden</a:t>
            </a:r>
            <a:r>
              <a:rPr lang="fr-L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L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treasure</a:t>
            </a:r>
            <a:r>
              <a:rPr lang="fr-L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</a:t>
            </a:r>
            <a:r>
              <a:rPr lang="fr-L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unknown</a:t>
            </a:r>
            <a:r>
              <a:rPr lang="fr-L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L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</a:t>
            </a:r>
            <a:r>
              <a:rPr lang="fr-L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capital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fr-L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fascinating</a:t>
            </a:r>
            <a:r>
              <a:rPr lang="fr-L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nature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multicultural and multilingual country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real local identity with regional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specialities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30000"/>
              </a:lnSpc>
            </a:pPr>
            <a:endParaRPr lang="fr-LU" sz="2000" b="1" dirty="0" smtClean="0"/>
          </a:p>
          <a:p>
            <a:pPr>
              <a:lnSpc>
                <a:spcPct val="130000"/>
              </a:lnSpc>
            </a:pPr>
            <a:endParaRPr lang="fr-FR" altLang="fr-FR" sz="2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L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L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LU" dirty="0"/>
          </a:p>
          <a:p>
            <a:endParaRPr lang="fr-LU" dirty="0"/>
          </a:p>
          <a:p>
            <a:endParaRPr lang="fr-LU" dirty="0"/>
          </a:p>
          <a:p>
            <a:endParaRPr lang="fr-LU" dirty="0"/>
          </a:p>
          <a:p>
            <a:r>
              <a:rPr lang="fr-LU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17982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 1ère page.jpg" descr="/Volumes/SERVER DATA RAID/  JOBS/M/MONDORF/MDT0171/Slide 1ère page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27768"/>
            <a:ext cx="9144000" cy="633023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524000" y="527768"/>
            <a:ext cx="91440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altLang="fr-F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Luxembourg?</a:t>
            </a: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L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L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LU" dirty="0"/>
          </a:p>
          <a:p>
            <a:endParaRPr lang="fr-LU" dirty="0"/>
          </a:p>
          <a:p>
            <a:endParaRPr lang="fr-LU" dirty="0"/>
          </a:p>
          <a:p>
            <a:endParaRPr lang="fr-LU" dirty="0"/>
          </a:p>
          <a:p>
            <a:r>
              <a:rPr lang="fr-LU" dirty="0"/>
              <a:t>   </a:t>
            </a:r>
          </a:p>
        </p:txBody>
      </p:sp>
      <p:pic>
        <p:nvPicPr>
          <p:cNvPr id="7" name="Picture 34" descr="plan d'accè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72" y="1508286"/>
            <a:ext cx="9138228" cy="36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10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 1ère page.jpg" descr="/Volumes/SERVER DATA RAID/  JOBS/M/MONDORF/MDT0171/Slide 1ère page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27768"/>
            <a:ext cx="9144000" cy="633023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569025" y="527768"/>
            <a:ext cx="9740851" cy="5086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altLang="fr-F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MONDORF </a:t>
            </a:r>
            <a:r>
              <a:rPr lang="en-GB" altLang="fr-FR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Parc</a:t>
            </a:r>
            <a:r>
              <a:rPr lang="en-GB" altLang="fr-F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Hotel**** Conference &amp; Spa ?</a:t>
            </a: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L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L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LU" dirty="0"/>
          </a:p>
          <a:p>
            <a:endParaRPr lang="fr-LU" dirty="0"/>
          </a:p>
          <a:p>
            <a:endParaRPr lang="fr-LU" dirty="0"/>
          </a:p>
          <a:p>
            <a:endParaRPr lang="fr-LU" dirty="0"/>
          </a:p>
          <a:p>
            <a:r>
              <a:rPr lang="fr-LU" dirty="0"/>
              <a:t>  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5" t="1823" r="10750" b="25142"/>
          <a:stretch/>
        </p:blipFill>
        <p:spPr>
          <a:xfrm>
            <a:off x="1569025" y="1569027"/>
            <a:ext cx="4281057" cy="354734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" t="1466" r="19393"/>
          <a:stretch/>
        </p:blipFill>
        <p:spPr>
          <a:xfrm>
            <a:off x="5912424" y="1589810"/>
            <a:ext cx="4761897" cy="352656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225" y="264341"/>
            <a:ext cx="12477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 1ère page.jpg" descr="/Volumes/SERVER DATA RAID/  JOBS/M/MONDORF/MDT0171/Slide 1ère page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27768"/>
            <a:ext cx="9144000" cy="633023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524000" y="527768"/>
            <a:ext cx="9144000" cy="10707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altLang="fr-F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MONDORF </a:t>
            </a:r>
            <a:r>
              <a:rPr lang="en-GB" altLang="fr-FR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Parc</a:t>
            </a:r>
            <a:r>
              <a:rPr lang="en-GB" altLang="fr-F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Hotel**** Conference &amp; Spa ?</a:t>
            </a:r>
          </a:p>
          <a:p>
            <a:pPr>
              <a:lnSpc>
                <a:spcPts val="500"/>
              </a:lnSpc>
            </a:pPr>
            <a:endParaRPr lang="en-GB" altLang="fr-FR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fr-L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easily</a:t>
            </a:r>
            <a:r>
              <a:rPr lang="fr-L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accessible </a:t>
            </a:r>
            <a:r>
              <a:rPr lang="fr-L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fr-L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Luxembourg Findel Airport – 24 km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fr-L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situated</a:t>
            </a:r>
            <a:r>
              <a:rPr lang="fr-L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the </a:t>
            </a:r>
            <a:r>
              <a:rPr lang="fr-LU" dirty="0" err="1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picturesque</a:t>
            </a:r>
            <a:r>
              <a:rPr lang="fr-LU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fr-FR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Moselle</a:t>
            </a:r>
            <a:r>
              <a:rPr lang="en-GB" altLang="fr-F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region 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GB" altLang="fr-F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few minutes away from the city of Luxembourg – 18 km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fr-L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parking </a:t>
            </a:r>
            <a:r>
              <a:rPr lang="fr-L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facilities</a:t>
            </a:r>
            <a:endParaRPr lang="fr-L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fr-L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perfect</a:t>
            </a:r>
            <a:r>
              <a:rPr lang="fr-L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fr-L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varied</a:t>
            </a:r>
            <a:r>
              <a:rPr lang="fr-L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drive test routes   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fr-L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quite</a:t>
            </a:r>
            <a:r>
              <a:rPr lang="fr-L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green </a:t>
            </a:r>
            <a:r>
              <a:rPr lang="fr-L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surrinding</a:t>
            </a:r>
            <a:r>
              <a:rPr lang="fr-L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fr-L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 &amp; </a:t>
            </a:r>
            <a:r>
              <a:rPr lang="fr-L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conference</a:t>
            </a:r>
            <a:r>
              <a:rPr lang="fr-L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L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hotel</a:t>
            </a:r>
            <a:r>
              <a:rPr lang="fr-L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L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fr-L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optimal </a:t>
            </a:r>
            <a:r>
              <a:rPr lang="fr-L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capacity</a:t>
            </a:r>
            <a:r>
              <a:rPr lang="fr-L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108 </a:t>
            </a:r>
            <a:r>
              <a:rPr lang="fr-L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rooms</a:t>
            </a:r>
            <a:endParaRPr lang="fr-L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fr-LU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fr-L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ontemporary</a:t>
            </a:r>
            <a:r>
              <a:rPr lang="fr-L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design style </a:t>
            </a:r>
            <a:r>
              <a:rPr lang="fr-L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fr-L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altLang="fr-F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full range of modern </a:t>
            </a:r>
            <a:r>
              <a:rPr lang="fr-CH" altLang="fr-FR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amenities</a:t>
            </a:r>
            <a:r>
              <a:rPr lang="fr-L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fr-CH" altLang="fr-FR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fully</a:t>
            </a:r>
            <a:r>
              <a:rPr lang="fr-CH" altLang="fr-F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altLang="fr-FR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refurbished</a:t>
            </a:r>
            <a:r>
              <a:rPr lang="fr-CH" altLang="fr-F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2015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fr-CH" altLang="fr-F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</a:t>
            </a:r>
            <a:r>
              <a:rPr lang="fr-CH" altLang="fr-FR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function</a:t>
            </a:r>
            <a:r>
              <a:rPr lang="fr-CH" altLang="fr-F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altLang="fr-FR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rooms</a:t>
            </a:r>
            <a:r>
              <a:rPr lang="fr-CH" altLang="fr-F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altLang="fr-FR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fr-CH" altLang="fr-F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altLang="fr-FR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capacity</a:t>
            </a:r>
            <a:r>
              <a:rPr lang="fr-CH" altLang="fr-F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up to 350 </a:t>
            </a:r>
            <a:r>
              <a:rPr lang="fr-CH" altLang="fr-FR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delegates</a:t>
            </a:r>
            <a:r>
              <a:rPr lang="fr-CH" altLang="fr-F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</a:t>
            </a:r>
            <a:r>
              <a:rPr lang="fr-FR" altLang="fr-FR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including</a:t>
            </a:r>
            <a:r>
              <a:rPr lang="fr-FR" altLang="fr-F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state of the art </a:t>
            </a:r>
            <a:r>
              <a:rPr lang="fr-FR" altLang="fr-FR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technology</a:t>
            </a:r>
            <a:endParaRPr lang="fr-FR" altLang="fr-F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fr-FR" alt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fr-FR" altLang="fr-F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irst class and full range catering services </a:t>
            </a:r>
            <a:r>
              <a:rPr lang="fr-FR" altLang="fr-FR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created</a:t>
            </a:r>
            <a:r>
              <a:rPr lang="fr-FR" altLang="fr-F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 Chef </a:t>
            </a:r>
            <a:r>
              <a:rPr lang="en-GB" altLang="fr-F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Gilles </a:t>
            </a:r>
            <a:r>
              <a:rPr lang="en-GB" altLang="fr-FR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Goess</a:t>
            </a:r>
            <a:endParaRPr lang="fr-FR" altLang="fr-F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30000"/>
              </a:lnSpc>
            </a:pPr>
            <a:endParaRPr lang="fr-LU" sz="2000" b="1" dirty="0" smtClean="0"/>
          </a:p>
          <a:p>
            <a:pPr>
              <a:lnSpc>
                <a:spcPct val="130000"/>
              </a:lnSpc>
            </a:pPr>
            <a:endParaRPr lang="fr-FR" altLang="fr-FR" sz="2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L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L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LU" dirty="0"/>
          </a:p>
          <a:p>
            <a:endParaRPr lang="fr-LU" dirty="0"/>
          </a:p>
          <a:p>
            <a:endParaRPr lang="fr-LU" dirty="0"/>
          </a:p>
          <a:p>
            <a:endParaRPr lang="fr-LU" dirty="0"/>
          </a:p>
          <a:p>
            <a:r>
              <a:rPr lang="fr-LU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57658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 1ère page.jpg" descr="/Volumes/SERVER DATA RAID/  JOBS/M/MONDORF/MDT0171/Slide 1ère page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27768"/>
            <a:ext cx="9144000" cy="633023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524000" y="527768"/>
            <a:ext cx="9144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altLang="fr-FR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Mondorf</a:t>
            </a:r>
            <a:r>
              <a:rPr lang="fr-FR" altLang="fr-F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Parc Hotel, </a:t>
            </a:r>
            <a:r>
              <a:rPr lang="fr-FR" altLang="fr-FR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nestling</a:t>
            </a:r>
            <a:r>
              <a:rPr lang="fr-FR" altLang="fr-F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fr-FR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elegantly</a:t>
            </a:r>
            <a:r>
              <a:rPr lang="fr-FR" altLang="fr-F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a </a:t>
            </a:r>
            <a:r>
              <a:rPr lang="fr-FR" altLang="fr-FR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beautiful</a:t>
            </a:r>
            <a:r>
              <a:rPr lang="fr-FR" altLang="fr-F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fr-FR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parkland</a:t>
            </a:r>
            <a:r>
              <a:rPr lang="fr-FR" altLang="fr-F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pPr lvl="0"/>
            <a:r>
              <a:rPr lang="fr-FR" altLang="fr-FR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fr-FR" altLang="fr-F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fr-FR" altLang="fr-FR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ideal</a:t>
            </a:r>
            <a:r>
              <a:rPr lang="fr-FR" altLang="fr-F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venue for </a:t>
            </a:r>
            <a:r>
              <a:rPr lang="fr-FR" altLang="fr-FR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fr-FR" altLang="fr-F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fr-FR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next</a:t>
            </a:r>
            <a:r>
              <a:rPr lang="fr-FR" altLang="fr-F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fr-FR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</a:t>
            </a:r>
            <a:r>
              <a:rPr lang="fr-FR" altLang="fr-F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fr-LU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L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L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LU" dirty="0"/>
          </a:p>
          <a:p>
            <a:endParaRPr lang="fr-LU" dirty="0"/>
          </a:p>
          <a:p>
            <a:endParaRPr lang="fr-LU" dirty="0"/>
          </a:p>
          <a:p>
            <a:endParaRPr lang="fr-LU" dirty="0"/>
          </a:p>
          <a:p>
            <a:r>
              <a:rPr lang="fr-LU" dirty="0"/>
              <a:t>   </a:t>
            </a:r>
          </a:p>
        </p:txBody>
      </p:sp>
      <p:pic>
        <p:nvPicPr>
          <p:cNvPr id="7" name="Picture 26" descr="par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8" r="22672" b="21358"/>
          <a:stretch>
            <a:fillRect/>
          </a:stretch>
        </p:blipFill>
        <p:spPr bwMode="auto">
          <a:xfrm>
            <a:off x="1534390" y="1802088"/>
            <a:ext cx="9123219" cy="350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02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 1ère page.jpg" descr="/Volumes/SERVER DATA RAID/  JOBS/M/MONDORF/MDT0171/Slide 1ère page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27768"/>
            <a:ext cx="9144000" cy="633023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524000" y="527768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altLang="fr-F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Ideally located close to the </a:t>
            </a:r>
            <a:r>
              <a:rPr lang="en-GB" altLang="fr-FR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Moselle</a:t>
            </a:r>
            <a:r>
              <a:rPr lang="en-GB" altLang="fr-F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vineyards and a few minutes away from the city of Luxembourg our property offers easy access (air, high-speed train TGV and motorways)</a:t>
            </a:r>
            <a:endParaRPr lang="fr-FR" altLang="fr-FR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L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L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LU" dirty="0"/>
          </a:p>
          <a:p>
            <a:endParaRPr lang="fr-LU" dirty="0"/>
          </a:p>
          <a:p>
            <a:endParaRPr lang="fr-LU" dirty="0"/>
          </a:p>
          <a:p>
            <a:endParaRPr lang="fr-LU" dirty="0"/>
          </a:p>
          <a:p>
            <a:r>
              <a:rPr lang="fr-LU" dirty="0"/>
              <a:t>   </a:t>
            </a:r>
          </a:p>
        </p:txBody>
      </p:sp>
      <p:pic>
        <p:nvPicPr>
          <p:cNvPr id="5" name="Picture 30" descr="accessibilité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868" y="1866147"/>
            <a:ext cx="9120263" cy="349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71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 1ère page.jpg" descr="/Volumes/SERVER DATA RAID/  JOBS/M/MONDORF/MDT0171/Slide 1ère page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27768"/>
            <a:ext cx="9144000" cy="633023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81174" y="523005"/>
            <a:ext cx="9144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fr-CH" altLang="fr-FR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fr-CH" altLang="fr-FR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legant</a:t>
            </a:r>
            <a:r>
              <a:rPr lang="fr-CH" altLang="fr-F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fr-CH" altLang="fr-FR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fully</a:t>
            </a:r>
            <a:r>
              <a:rPr lang="fr-CH" altLang="fr-F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altLang="fr-FR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refurbished</a:t>
            </a:r>
            <a:r>
              <a:rPr lang="fr-CH" altLang="fr-F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spa &amp; </a:t>
            </a:r>
            <a:r>
              <a:rPr lang="fr-CH" altLang="fr-FR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conference</a:t>
            </a:r>
            <a:r>
              <a:rPr lang="fr-CH" altLang="fr-F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altLang="fr-FR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hotel</a:t>
            </a:r>
            <a:r>
              <a:rPr lang="fr-CH" altLang="fr-F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altLang="fr-FR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fr-CH" altLang="fr-F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108 </a:t>
            </a:r>
            <a:r>
              <a:rPr lang="fr-CH" altLang="fr-FR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rooms</a:t>
            </a:r>
            <a:r>
              <a:rPr lang="fr-CH" altLang="fr-F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altLang="fr-FR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offering</a:t>
            </a:r>
            <a:r>
              <a:rPr lang="fr-CH" altLang="fr-F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full range of modern </a:t>
            </a:r>
            <a:r>
              <a:rPr lang="fr-CH" altLang="fr-FR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amenities</a:t>
            </a:r>
            <a:r>
              <a:rPr lang="fr-CH" altLang="fr-F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GB" altLang="fr-F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personal and contemporary atmosphere</a:t>
            </a:r>
            <a:endParaRPr lang="fr-LU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L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L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LU" dirty="0"/>
          </a:p>
          <a:p>
            <a:r>
              <a:rPr lang="fr-LU" dirty="0" smtClean="0"/>
              <a:t> </a:t>
            </a:r>
            <a:endParaRPr lang="fr-LU" dirty="0"/>
          </a:p>
          <a:p>
            <a:endParaRPr lang="fr-LU" dirty="0"/>
          </a:p>
          <a:p>
            <a:endParaRPr lang="fr-LU" dirty="0"/>
          </a:p>
          <a:p>
            <a:r>
              <a:rPr lang="fr-LU" dirty="0"/>
              <a:t>  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4" t="-770"/>
          <a:stretch/>
        </p:blipFill>
        <p:spPr>
          <a:xfrm>
            <a:off x="6816040" y="1901333"/>
            <a:ext cx="3460074" cy="3291866"/>
          </a:xfrm>
          <a:prstGeom prst="rect">
            <a:avLst/>
          </a:prstGeom>
        </p:spPr>
      </p:pic>
      <p:pic>
        <p:nvPicPr>
          <p:cNvPr id="1026" name="Picture 2" descr="Mondorf Parc Hotel Chambre Junior new design copyright © Mondorf Domaine Therm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4" y="1926158"/>
            <a:ext cx="4918051" cy="326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2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 1ère page.jpg" descr="/Volumes/SERVER DATA RAID/  JOBS/M/MONDORF/MDT0171/Slide 1ère page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27768"/>
            <a:ext cx="9144000" cy="633023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524000" y="527768"/>
            <a:ext cx="9144000" cy="636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altLang="fr-F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flexible function rooms </a:t>
            </a:r>
            <a:r>
              <a:rPr lang="fr-FR" altLang="fr-FR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filled</a:t>
            </a:r>
            <a:r>
              <a:rPr lang="fr-FR" altLang="fr-F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fr-FR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fr-FR" altLang="fr-F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fr-FR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natural</a:t>
            </a:r>
            <a:r>
              <a:rPr lang="fr-FR" altLang="fr-F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fr-FR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daylight</a:t>
            </a:r>
            <a:r>
              <a:rPr lang="fr-FR" altLang="fr-F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r-FR" altLang="fr-FR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including</a:t>
            </a:r>
            <a:r>
              <a:rPr lang="fr-FR" altLang="fr-F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state of the art </a:t>
            </a:r>
            <a:r>
              <a:rPr lang="fr-FR" altLang="fr-FR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technology</a:t>
            </a:r>
            <a:r>
              <a:rPr lang="fr-FR" altLang="fr-F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fr-F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perfectly adapted to meeting and banqueting events</a:t>
            </a:r>
            <a:endParaRPr lang="fr-FR" altLang="fr-FR" sz="2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30000"/>
              </a:lnSpc>
            </a:pPr>
            <a:endParaRPr lang="fr-LU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LU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L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L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fr-L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LU" dirty="0"/>
          </a:p>
          <a:p>
            <a:r>
              <a:rPr lang="fr-LU" dirty="0" smtClean="0"/>
              <a:t> </a:t>
            </a:r>
            <a:endParaRPr lang="fr-LU" dirty="0"/>
          </a:p>
          <a:p>
            <a:endParaRPr lang="fr-LU" dirty="0"/>
          </a:p>
          <a:p>
            <a:endParaRPr lang="fr-LU" dirty="0"/>
          </a:p>
          <a:p>
            <a:r>
              <a:rPr lang="fr-LU" dirty="0"/>
              <a:t>  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-712"/>
          <a:stretch/>
        </p:blipFill>
        <p:spPr>
          <a:xfrm>
            <a:off x="5902036" y="1766456"/>
            <a:ext cx="4682838" cy="353712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3" t="-1478"/>
          <a:stretch/>
        </p:blipFill>
        <p:spPr>
          <a:xfrm>
            <a:off x="1558633" y="1735283"/>
            <a:ext cx="4215237" cy="356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7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333</Words>
  <Application>Microsoft Office PowerPoint</Application>
  <PresentationFormat>Grand écran</PresentationFormat>
  <Paragraphs>205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Attila LASZLO</dc:creator>
  <cp:lastModifiedBy>Attila LASZLO</cp:lastModifiedBy>
  <cp:revision>20</cp:revision>
  <dcterms:created xsi:type="dcterms:W3CDTF">2014-12-06T12:34:39Z</dcterms:created>
  <dcterms:modified xsi:type="dcterms:W3CDTF">2016-03-02T14:57:11Z</dcterms:modified>
</cp:coreProperties>
</file>